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2e9e700d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2e9e700d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e9e700d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2e9e700d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e9e700d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e9e700d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2e9e700d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2e9e700d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2e9e700d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2e9e700d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2e9e700d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2e9e700d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2e9e700d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2e9e700d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2e9e700d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2e9e700d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2e9e700d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2e9e700d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e9e700d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e9e700d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e9e700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e9e700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e9e700d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e9e700d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e9e700d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e9e700d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e9e700d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e9e700d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e9e700d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e9e700d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e9e700d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e9e700d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e9e700d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e9e700d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Michaelangel007/easing" TargetMode="External"/><Relationship Id="rId4" Type="http://schemas.openxmlformats.org/officeDocument/2006/relationships/hyperlink" Target="http://www.gizma.com/easing/#quint1" TargetMode="External"/><Relationship Id="rId11" Type="http://schemas.openxmlformats.org/officeDocument/2006/relationships/hyperlink" Target="https://github.com/warrenm/AHEasing" TargetMode="External"/><Relationship Id="rId10" Type="http://schemas.openxmlformats.org/officeDocument/2006/relationships/hyperlink" Target="https://www.kirupa.com/html5/animating_with_easing_functions_in_javascript.htm" TargetMode="External"/><Relationship Id="rId12" Type="http://schemas.openxmlformats.org/officeDocument/2006/relationships/hyperlink" Target="https://github.com/warrenm/AHEasing" TargetMode="External"/><Relationship Id="rId9" Type="http://schemas.openxmlformats.org/officeDocument/2006/relationships/hyperlink" Target="https://www.kirupa.com/html5/animating_with_easing_functions_in_javascript.htm" TargetMode="External"/><Relationship Id="rId5" Type="http://schemas.openxmlformats.org/officeDocument/2006/relationships/hyperlink" Target="https://medium.com/ux-in-motion/creating-usability-with-motion-the-ux-in-motion-manifesto-a87a4584ddc" TargetMode="External"/><Relationship Id="rId6" Type="http://schemas.openxmlformats.org/officeDocument/2006/relationships/hyperlink" Target="https://medium.com/ux-in-motion/creating-usability-with-motion-the-ux-in-motion-manifesto-a87a4584ddc" TargetMode="External"/><Relationship Id="rId7" Type="http://schemas.openxmlformats.org/officeDocument/2006/relationships/hyperlink" Target="https://www.ibm.com/design/language/motion-ui/basics/" TargetMode="External"/><Relationship Id="rId8" Type="http://schemas.openxmlformats.org/officeDocument/2006/relationships/hyperlink" Target="https://www.ibm.com/design/language/motion-ui/basic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Relationship Id="rId4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EASING &amp; SPLINES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Christian Piña López	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CITM 2019/2020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1: Solution</a:t>
            </a:r>
            <a:endParaRPr sz="1800"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325" y="1715588"/>
            <a:ext cx="6701251" cy="26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Calculate time since spline start and save the value in FLOAT</a:t>
            </a:r>
            <a:endParaRPr sz="1400"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2</a:t>
            </a:r>
            <a:endParaRPr sz="18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2478233"/>
            <a:ext cx="7038900" cy="37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2: Solution</a:t>
            </a:r>
            <a:endParaRPr sz="18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313" y="2571750"/>
            <a:ext cx="6677375" cy="6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Check if the spline has finished using time_passed, to Update end we need to return false, look Todo 1</a:t>
            </a:r>
            <a:endParaRPr sz="1400"/>
          </a:p>
        </p:txBody>
      </p:sp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3</a:t>
            </a:r>
            <a:endParaRPr sz="1800"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00" y="2532650"/>
            <a:ext cx="7677200" cy="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3: Solution</a:t>
            </a:r>
            <a:endParaRPr sz="1800"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50" y="2534950"/>
            <a:ext cx="7565000" cy="4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288" y="3393595"/>
            <a:ext cx="1311425" cy="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Make a switch for every case of spline and call its function, save the position (select three of one group to do the proof)</a:t>
            </a:r>
            <a:endParaRPr sz="1200"/>
          </a:p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4</a:t>
            </a:r>
            <a:endParaRPr sz="1800"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2953275"/>
            <a:ext cx="7908001" cy="2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Todo’s</a:t>
            </a:r>
            <a:endParaRPr/>
          </a:p>
        </p:txBody>
      </p:sp>
      <p:sp>
        <p:nvSpPr>
          <p:cNvPr id="251" name="Google Shape;25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4: Solution</a:t>
            </a:r>
            <a:endParaRPr sz="1800"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800" y="1567550"/>
            <a:ext cx="4952407" cy="32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8.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Homework</a:t>
            </a:r>
            <a:endParaRPr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Adapt code to can work with X axis and  Y axis </a:t>
            </a:r>
            <a:r>
              <a:rPr lang="es" sz="1400"/>
              <a:t>simultaneously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Adapt code to can work with the scale</a:t>
            </a:r>
            <a:endParaRPr sz="1400"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687" y="2128875"/>
            <a:ext cx="2644625" cy="26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9. References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297500" y="1046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Easing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https://github.com/Michaelangel007/easing/</a:t>
            </a:r>
            <a:endParaRPr sz="1400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Visual Easing Equations by Robert Penner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http://www.gizma.com/easing/#quint1</a:t>
            </a:r>
            <a:endParaRPr sz="1400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Creating Usability WIth motion the ux in motion manifesto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https://medium.com/ux-in-motion/creating-usability-with-motion-the-ux-in-motion-manifesto-a87a4584ddc</a:t>
            </a:r>
            <a:endParaRPr sz="1400">
              <a:solidFill>
                <a:srgbClr val="FFCC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Motion UI IMB Design Lenguage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https://www.ibm.com/design/language/motion-ui/basics/</a:t>
            </a:r>
            <a:endParaRPr sz="1400">
              <a:solidFill>
                <a:srgbClr val="FFCC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Animating with Robert Penner's Easing Functions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https://www.kirupa.com/html5/animating_with_easing_functions_in_javascript.htm</a:t>
            </a:r>
            <a:endParaRPr sz="1400">
              <a:solidFill>
                <a:srgbClr val="FFCC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AHEasing Warrenm </a:t>
            </a:r>
            <a:r>
              <a:rPr lang="es" sz="1400">
                <a:solidFill>
                  <a:srgbClr val="FF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/>
              </a:rPr>
              <a:t>https://github.com/warrenm/AHEasing</a:t>
            </a:r>
            <a:endParaRPr sz="1400">
              <a:solidFill>
                <a:srgbClr val="FFCC00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  <a:hlinkClick r:id="rId12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Index 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What is it and Why is it important?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What is a Spline?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Spline Usability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Easing Functions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Splines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Introduction to the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Todo’s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Homework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s"/>
              <a:t>References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375" y="455938"/>
            <a:ext cx="3526350" cy="423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What is it and Why is it important?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558" y="1344225"/>
            <a:ext cx="4477141" cy="33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75" y="1682525"/>
            <a:ext cx="3490626" cy="26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2. </a:t>
            </a:r>
            <a:r>
              <a:rPr lang="es"/>
              <a:t>What is a Spline?</a:t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750" y="1307850"/>
            <a:ext cx="3123575" cy="29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5" y="1333475"/>
            <a:ext cx="3810475" cy="28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3.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Spline Usability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26" y="1523175"/>
            <a:ext cx="3323449" cy="31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000" y="1792325"/>
            <a:ext cx="4596125" cy="25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Easing Functions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495400" y="1700000"/>
            <a:ext cx="386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Initial Value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Final Value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Duration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Total Elapsed Time</a:t>
            </a:r>
            <a:endParaRPr sz="2400"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400" y="1390750"/>
            <a:ext cx="4100250" cy="30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5.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Splines Types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750" y="1199425"/>
            <a:ext cx="4819601" cy="34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25" y="1953060"/>
            <a:ext cx="3507875" cy="19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6.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Introduction to the code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001627"/>
            <a:ext cx="1070200" cy="38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525" y="1958675"/>
            <a:ext cx="4276200" cy="16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400" y="1405850"/>
            <a:ext cx="2876651" cy="30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7. 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Todo’s</a:t>
            </a:r>
            <a:endParaRPr/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9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latin typeface="Lato"/>
                <a:ea typeface="Lato"/>
                <a:cs typeface="Lato"/>
                <a:sym typeface="Lato"/>
              </a:rPr>
              <a:t>TODO 1</a:t>
            </a:r>
            <a:endParaRPr sz="18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25" y="3058075"/>
            <a:ext cx="7794350" cy="7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>
            <p:ph type="title"/>
          </p:nvPr>
        </p:nvSpPr>
        <p:spPr>
          <a:xfrm>
            <a:off x="1052550" y="1607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We want to delete spline when it's over. For this we have to:</a:t>
            </a:r>
            <a:endParaRPr sz="1400">
              <a:solidFill>
                <a:srgbClr val="F0E7D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F0E7D5"/>
                </a:solidFill>
                <a:latin typeface="Arial"/>
                <a:ea typeface="Arial"/>
                <a:cs typeface="Arial"/>
                <a:sym typeface="Arial"/>
              </a:rPr>
              <a:t>Check the easing_splines list and removes those that Update return false. This means that Spline has finished.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